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157.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962844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Crown Him with Many Crowns</a:t>
            </a:r>
          </a:p>
          <a:p>
            <a:r>
              <a:rPr lang="en-US" sz="3200" dirty="0"/>
              <a:t>Isaiah 9:6; </a:t>
            </a:r>
            <a:r>
              <a:rPr lang="en-US" sz="3200" dirty="0" err="1"/>
              <a:t>Mang</a:t>
            </a:r>
            <a:r>
              <a:rPr lang="en-US" sz="3200" dirty="0"/>
              <a:t>. 19:6, 12</a:t>
            </a:r>
          </a:p>
          <a:p>
            <a:r>
              <a:rPr lang="en-US" sz="3200" dirty="0"/>
              <a:t>Matthew Bridges, 1800-1894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E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Tuuno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lukhu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namkim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un,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mengkhin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 aw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ci-in,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endParaRPr lang="en-US" sz="12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liamma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Minphatna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Phawkzawh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lo-in,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942468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galvai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 hi;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siatna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suankhia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van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kilemna’ngin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Amah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kimkot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zo, gen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tan 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min phat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241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157. Tokhom Tunga Tuuno 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2018-10-15T13:16:10Z</dcterms:modified>
</cp:coreProperties>
</file>